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1" r:id="rId5"/>
  </p:sldIdLst>
  <p:sldSz cx="9906000" cy="6858000" type="A4"/>
  <p:notesSz cx="7099300" cy="10234613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7890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578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4367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91563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394539" algn="l" defTabSz="95781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873447" algn="l" defTabSz="95781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352355" algn="l" defTabSz="95781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831263" algn="l" defTabSz="95781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7440" autoAdjust="0"/>
  </p:normalViewPr>
  <p:slideViewPr>
    <p:cSldViewPr>
      <p:cViewPr varScale="1">
        <p:scale>
          <a:sx n="84" d="100"/>
          <a:sy n="84" d="100"/>
        </p:scale>
        <p:origin x="900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1175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1139" y="1"/>
            <a:ext cx="3076575" cy="511175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FC54E02-E888-461B-A7E8-BA0A95F63886}" type="datetimeFigureOut">
              <a:rPr lang="nl-BE"/>
              <a:pPr>
                <a:defRPr/>
              </a:pPr>
              <a:t>16/01/2017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0" rIns="99040" bIns="49520" rtlCol="0" anchor="ctr"/>
          <a:lstStyle/>
          <a:p>
            <a:pPr lvl="0"/>
            <a:endParaRPr lang="nl-BE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0" tIns="49520" rIns="99040" bIns="495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BE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851"/>
            <a:ext cx="3076575" cy="511175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1139" y="9721851"/>
            <a:ext cx="3076575" cy="511175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08E4FF2-835E-4AB0-9349-FE8E030B7888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8006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0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1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3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77875" y="768350"/>
            <a:ext cx="554355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D033B5-BA07-4DD6-BB6F-DCEAC1692B59}" type="slidenum">
              <a:rPr lang="nl-B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BE" smtClean="0"/>
          </a:p>
        </p:txBody>
      </p:sp>
    </p:spTree>
    <p:extLst>
      <p:ext uri="{BB962C8B-B14F-4D97-AF65-F5344CB8AC3E}">
        <p14:creationId xmlns:p14="http://schemas.microsoft.com/office/powerpoint/2010/main" val="192707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231F0-A77C-4104-A91A-4136B25AA3D0}" type="datetimeFigureOut">
              <a:rPr lang="en-US"/>
              <a:pPr>
                <a:defRPr/>
              </a:pPr>
              <a:t>1/16/2017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300"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53A5-ADFE-4145-A5A5-D774F2DBD0DF}" type="slidenum">
              <a:rPr lang="en-US"/>
              <a:pPr>
                <a:defRPr/>
              </a:pPr>
              <a:t>‹nr.›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83A56-0786-403C-BBF3-7D3423E55DAC}" type="datetimeFigureOut">
              <a:rPr lang="en-US"/>
              <a:pPr>
                <a:defRPr/>
              </a:pPr>
              <a:t>1/16/2017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A65F3-9B1B-4C1D-A9C3-5ADF5A95694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2C7D-9BA8-4299-8B7A-3A904AF2212A}" type="datetimeFigureOut">
              <a:rPr lang="en-US"/>
              <a:pPr>
                <a:defRPr/>
              </a:pPr>
              <a:t>1/16/2017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C6995-33C5-460D-8614-58A24A4D3A5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19C56-7DD7-4E53-A015-25529E556439}" type="datetimeFigureOut">
              <a:rPr lang="en-US"/>
              <a:pPr>
                <a:defRPr/>
              </a:pPr>
              <a:t>1/16/2017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3372-C776-432A-A9D5-D5BAD27D782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D792E-1247-4138-B6DD-9B4A742F879D}" type="datetimeFigureOut">
              <a:rPr lang="en-US"/>
              <a:pPr>
                <a:defRPr/>
              </a:pPr>
              <a:t>1/16/2017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BF459-3079-4D72-9332-7C537C703AC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EAD3E-E1E0-4056-9773-A97CA05F63EE}" type="datetimeFigureOut">
              <a:rPr lang="en-US"/>
              <a:pPr>
                <a:defRPr/>
              </a:pPr>
              <a:t>1/16/2017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2F37-682E-4B0A-98E7-C7F7A834C91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615C3-F265-4493-B923-1C4E0D4EAEA1}" type="datetimeFigureOut">
              <a:rPr lang="en-US"/>
              <a:pPr>
                <a:defRPr/>
              </a:pPr>
              <a:t>1/16/2017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E1A6-8AEC-4664-9394-EAA65FE339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98D08-C1DF-4F7D-AB49-7AE5F23A98A7}" type="datetimeFigureOut">
              <a:rPr lang="en-US"/>
              <a:pPr>
                <a:defRPr/>
              </a:pPr>
              <a:t>1/16/2017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5AF83-1F32-4D68-9AF5-C5F7C463207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AFE92-FBF9-4342-A57F-2875E9781E77}" type="datetimeFigureOut">
              <a:rPr lang="en-US"/>
              <a:pPr>
                <a:defRPr/>
              </a:pPr>
              <a:t>1/16/2017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86F2-D86E-4A9B-8DFC-75829DFB947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39773-7949-4F3C-9A0B-EAC93973459E}" type="datetimeFigureOut">
              <a:rPr lang="en-US"/>
              <a:pPr>
                <a:defRPr/>
              </a:pPr>
              <a:t>1/16/2017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8F64-3417-4BA3-94F6-65E3A7C4585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6248-A808-4AE3-BE99-577CC4F288D5}" type="datetimeFigureOut">
              <a:rPr lang="en-US"/>
              <a:pPr>
                <a:defRPr/>
              </a:pPr>
              <a:t>1/16/2017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F2C56-5224-4553-AA32-DA7BB80D2583}" type="slidenum">
              <a:rPr lang="en-US"/>
              <a:pPr>
                <a:defRPr/>
              </a:pPr>
              <a:t>‹nr.›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nl-BE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C5F45B-1596-4D27-BF8D-056A59CA1E7D}" type="datetimeFigureOut">
              <a:rPr lang="en-US"/>
              <a:pPr>
                <a:defRPr/>
              </a:pPr>
              <a:t>1/16/2017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A16F72-EE56-44A5-84B5-0742FCC2C560}" type="slidenum">
              <a:rPr lang="en-US"/>
              <a:pPr>
                <a:defRPr/>
              </a:pPr>
              <a:t>‹nr.›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78908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57816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436724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915631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9181" indent="-35918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vak 5"/>
          <p:cNvSpPr txBox="1">
            <a:spLocks noChangeArrowheads="1"/>
          </p:cNvSpPr>
          <p:nvPr/>
        </p:nvSpPr>
        <p:spPr bwMode="auto">
          <a:xfrm>
            <a:off x="3031409" y="350149"/>
            <a:ext cx="4024313" cy="31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algn="ctr"/>
            <a:r>
              <a:rPr lang="nl-BE" sz="1400" dirty="0" smtClean="0"/>
              <a:t>Ziekte of aandoening</a:t>
            </a:r>
            <a:endParaRPr lang="nl-BE" sz="1400" dirty="0"/>
          </a:p>
        </p:txBody>
      </p:sp>
      <p:sp>
        <p:nvSpPr>
          <p:cNvPr id="3" name="Rechthoek 2"/>
          <p:cNvSpPr/>
          <p:nvPr/>
        </p:nvSpPr>
        <p:spPr>
          <a:xfrm>
            <a:off x="5601072" y="5053653"/>
            <a:ext cx="4176464" cy="148272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200472" y="5057645"/>
            <a:ext cx="5256584" cy="14787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723050" y="999018"/>
            <a:ext cx="7661672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3050" y="4479004"/>
            <a:ext cx="7661672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126400" y="4736176"/>
            <a:ext cx="49530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>
            <a:off x="3155012" y="2191526"/>
            <a:ext cx="606764" cy="13145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H="1" flipV="1">
            <a:off x="723050" y="4241837"/>
            <a:ext cx="12039" cy="2371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 flipV="1">
            <a:off x="8384723" y="4241837"/>
            <a:ext cx="1719" cy="2371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8386441" y="1005098"/>
            <a:ext cx="10320" cy="2822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735089" y="1005098"/>
            <a:ext cx="0" cy="3340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6575039" y="2193167"/>
            <a:ext cx="521339" cy="546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 flipH="1">
            <a:off x="5025007" y="795549"/>
            <a:ext cx="1" cy="49182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/>
          <p:nvPr/>
        </p:nvCxnSpPr>
        <p:spPr>
          <a:xfrm flipV="1">
            <a:off x="5184046" y="4168813"/>
            <a:ext cx="1720" cy="5673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 flipH="1">
            <a:off x="2105763" y="4736176"/>
            <a:ext cx="5158" cy="2500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H="1">
            <a:off x="7069082" y="4736176"/>
            <a:ext cx="10318" cy="2500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6971" y="1376417"/>
            <a:ext cx="2991980" cy="27827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hthoek 34"/>
          <p:cNvSpPr/>
          <p:nvPr/>
        </p:nvSpPr>
        <p:spPr>
          <a:xfrm>
            <a:off x="3948115" y="1339174"/>
            <a:ext cx="2475303" cy="27827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7292583" y="1357730"/>
            <a:ext cx="2475303" cy="27827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86971" y="1387178"/>
            <a:ext cx="2991979" cy="4069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1200" b="1" dirty="0" smtClean="0">
                <a:latin typeface="Arial" pitchFamily="34" charset="0"/>
                <a:cs typeface="Arial" pitchFamily="34" charset="0"/>
              </a:rPr>
              <a:t>FUNCTIES 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1200" b="1" dirty="0" smtClean="0">
                <a:latin typeface="Arial" pitchFamily="34" charset="0"/>
                <a:cs typeface="Arial" pitchFamily="34" charset="0"/>
              </a:rPr>
              <a:t>ANATOMISCHE EIGENSCHAPPEN</a:t>
            </a:r>
            <a:endParaRPr lang="nl-B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3948115" y="1345191"/>
            <a:ext cx="2475303" cy="4069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1200" b="1" dirty="0" smtClean="0">
                <a:latin typeface="Arial" pitchFamily="34" charset="0"/>
                <a:cs typeface="Arial" pitchFamily="34" charset="0"/>
              </a:rPr>
              <a:t>ACTIVITEITEN</a:t>
            </a:r>
            <a:endParaRPr lang="nl-B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hthoek 25"/>
          <p:cNvSpPr/>
          <p:nvPr/>
        </p:nvSpPr>
        <p:spPr>
          <a:xfrm>
            <a:off x="7292583" y="1357730"/>
            <a:ext cx="2475303" cy="4069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1200" b="1" dirty="0" smtClean="0">
                <a:latin typeface="Arial" pitchFamily="34" charset="0"/>
                <a:cs typeface="Arial" pitchFamily="34" charset="0"/>
              </a:rPr>
              <a:t>PARTICIPATIE</a:t>
            </a:r>
            <a:endParaRPr lang="nl-B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214482" y="5057645"/>
            <a:ext cx="5242574" cy="4069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1200" b="1" dirty="0" smtClean="0">
                <a:latin typeface="Arial" pitchFamily="34" charset="0"/>
                <a:cs typeface="Arial" pitchFamily="34" charset="0"/>
              </a:rPr>
              <a:t>EXTERNE FACTOREN</a:t>
            </a:r>
            <a:endParaRPr lang="nl-B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5601072" y="5053652"/>
            <a:ext cx="4176464" cy="4069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1200" b="1" dirty="0" smtClean="0">
                <a:latin typeface="Arial" pitchFamily="34" charset="0"/>
                <a:cs typeface="Arial" pitchFamily="34" charset="0"/>
              </a:rPr>
              <a:t>PERSOONLIJKE FACTOREN</a:t>
            </a:r>
            <a:endParaRPr lang="nl-B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7401272" y="6536377"/>
            <a:ext cx="2410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/>
              <a:t>download via </a:t>
            </a:r>
            <a:r>
              <a:rPr lang="nl-NL" sz="1100" dirty="0" smtClean="0"/>
              <a:t>www.icfplatform.be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29593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058ACADCC9F447A1041A01E753FEDC" ma:contentTypeVersion="1" ma:contentTypeDescription="Create a new document." ma:contentTypeScope="" ma:versionID="b27f290c986bb79010eee14502764e57">
  <xsd:schema xmlns:xsd="http://www.w3.org/2001/XMLSchema" xmlns:xs="http://www.w3.org/2001/XMLSchema" xmlns:p="http://schemas.microsoft.com/office/2006/metadata/properties" xmlns:ns3="512d2785-4633-40d0-a718-514bcf7c3cdd" targetNamespace="http://schemas.microsoft.com/office/2006/metadata/properties" ma:root="true" ma:fieldsID="d3a368bb08642e05319012ead9afa93f" ns3:_="">
    <xsd:import namespace="512d2785-4633-40d0-a718-514bcf7c3cdd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2d2785-4633-40d0-a718-514bcf7c3c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4CC83E-F8F6-4EC9-B134-D65981AB91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2d2785-4633-40d0-a718-514bcf7c3c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CBFB70-8409-4B78-9BC2-61312636CB8B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512d2785-4633-40d0-a718-514bcf7c3cdd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81562315-E0DE-4E6C-A5CA-00DF1C364C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17</Words>
  <Application>Microsoft Office PowerPoint</Application>
  <PresentationFormat>A4 (210 x 297 mm)</PresentationFormat>
  <Paragraphs>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ICF</dc:title>
  <dc:creator>Frank Paemeleire</dc:creator>
  <cp:lastModifiedBy>Frank Paemeleire</cp:lastModifiedBy>
  <cp:revision>95</cp:revision>
  <cp:lastPrinted>2014-09-29T19:27:56Z</cp:lastPrinted>
  <dcterms:created xsi:type="dcterms:W3CDTF">2009-10-29T20:53:21Z</dcterms:created>
  <dcterms:modified xsi:type="dcterms:W3CDTF">2017-01-16T09:30:26Z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0x010100DF058ACADCC9F447A1041A01E753FEDC</vt:lpwstr>
  </property>
</Properties>
</file>